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2" r:id="rId9"/>
    <p:sldId id="263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03F7-5C2B-4B16-8CAB-C22773184E27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54BF-0EE2-4552-813D-F507223C8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72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03F7-5C2B-4B16-8CAB-C22773184E27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54BF-0EE2-4552-813D-F507223C8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128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03F7-5C2B-4B16-8CAB-C22773184E27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54BF-0EE2-4552-813D-F507223C8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043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03F7-5C2B-4B16-8CAB-C22773184E27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54BF-0EE2-4552-813D-F507223C8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802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03F7-5C2B-4B16-8CAB-C22773184E27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54BF-0EE2-4552-813D-F507223C8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2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03F7-5C2B-4B16-8CAB-C22773184E27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54BF-0EE2-4552-813D-F507223C8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274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03F7-5C2B-4B16-8CAB-C22773184E27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54BF-0EE2-4552-813D-F507223C8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768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03F7-5C2B-4B16-8CAB-C22773184E27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54BF-0EE2-4552-813D-F507223C8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974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03F7-5C2B-4B16-8CAB-C22773184E27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54BF-0EE2-4552-813D-F507223C8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241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03F7-5C2B-4B16-8CAB-C22773184E27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54BF-0EE2-4552-813D-F507223C8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414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03F7-5C2B-4B16-8CAB-C22773184E27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54BF-0EE2-4552-813D-F507223C8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32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903F7-5C2B-4B16-8CAB-C22773184E27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F54BF-0EE2-4552-813D-F507223C8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494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Маематическая</a:t>
            </a:r>
            <a:r>
              <a:rPr lang="ru-RU" dirty="0" smtClean="0"/>
              <a:t> статистика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527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0316" t="28999" r="13946" b="14880"/>
          <a:stretch/>
        </p:blipFill>
        <p:spPr>
          <a:xfrm>
            <a:off x="2861534" y="1852904"/>
            <a:ext cx="6282466" cy="437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170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Круговая диаграмма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— это способ представления данных в виде круга, разделенного на сектора. Каждый сектор — это категория данных, которая составляет долю от общей суммы.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405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Большие и мохнатые котики занимают место ближе к правому верхнему углу, а маленькие и лысые — в левом нижнем.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011" t="24795" r="10702" b="19826"/>
          <a:stretch/>
        </p:blipFill>
        <p:spPr>
          <a:xfrm>
            <a:off x="1387737" y="1452282"/>
            <a:ext cx="8498541" cy="459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145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диаграмме рассеяния каждому наблюдению (или элементарной единице набора данных) соответствует точка, координаты которой равны значениям двух каких-то параметров этого наблюдения. </a:t>
            </a:r>
            <a:r>
              <a:rPr lang="ru-RU" smtClean="0"/>
              <a:t>Если предполагается, что один из параметров зависит от другого, то обычно значения независимого параметра откладывается по горизонтальной оси, а значения зависимого — по вертикальной.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90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Таблицы частот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664" t="33449" r="4676" b="9937"/>
          <a:stretch/>
        </p:blipFill>
        <p:spPr>
          <a:xfrm>
            <a:off x="1688951" y="1941360"/>
            <a:ext cx="8100508" cy="450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703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Частота означает, сколько раз значение появляется в данных. Таблица может быстро показать нам, сколько раз появляется каждое значение.</a:t>
            </a:r>
          </a:p>
          <a:p>
            <a:endParaRPr lang="ru-RU" dirty="0" smtClean="0"/>
          </a:p>
          <a:p>
            <a:r>
              <a:rPr lang="ru-RU" dirty="0" smtClean="0"/>
              <a:t>Если данные имеют много разных значений, проще использовать интервалы значений для представления их в таблице.</a:t>
            </a:r>
          </a:p>
          <a:p>
            <a:endParaRPr lang="ru-RU" dirty="0" smtClean="0"/>
          </a:p>
          <a:p>
            <a:r>
              <a:rPr lang="ru-RU" dirty="0" smtClean="0"/>
              <a:t>Вот возраст 934 лауреатов Нобелевской премии до 2020 года. В таблице каждая строка представляет собой возрастной интервал в 10 лет.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5029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749" t="25043" r="18273" b="26995"/>
          <a:stretch/>
        </p:blipFill>
        <p:spPr>
          <a:xfrm>
            <a:off x="415132" y="473336"/>
            <a:ext cx="11361735" cy="516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097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Частоты бывают абсолютными (в котиках) и относительными (в процентах).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597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Гистограмма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475" t="25784" r="14101" b="10184"/>
          <a:stretch/>
        </p:blipFill>
        <p:spPr>
          <a:xfrm>
            <a:off x="1752600" y="1690688"/>
            <a:ext cx="7757161" cy="497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421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583" t="30482" r="13946" b="12162"/>
          <a:stretch/>
        </p:blipFill>
        <p:spPr>
          <a:xfrm>
            <a:off x="1323191" y="451821"/>
            <a:ext cx="8745967" cy="573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27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Полигон частот —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14758" t="23128" r="16730" b="17556"/>
          <a:stretch/>
        </p:blipFill>
        <p:spPr>
          <a:xfrm>
            <a:off x="838200" y="1936376"/>
            <a:ext cx="5024718" cy="3324113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это графическое представление распределения частот в выборке данных. Он позволяет проанализировать, как часто встречается каждое значение в выборке и какова вероятность попадания в определенный диапазон значений.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9687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5484" y="365125"/>
            <a:ext cx="10007315" cy="581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9222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214</Words>
  <Application>Microsoft Office PowerPoint</Application>
  <PresentationFormat>Широкоэкранный</PresentationFormat>
  <Paragraphs>15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Маематическая статистика</vt:lpstr>
      <vt:lpstr>Таблицы частот</vt:lpstr>
      <vt:lpstr>Презентация PowerPoint</vt:lpstr>
      <vt:lpstr>Презентация PowerPoint</vt:lpstr>
      <vt:lpstr>Презентация PowerPoint</vt:lpstr>
      <vt:lpstr>Гистограмма</vt:lpstr>
      <vt:lpstr>Презентация PowerPoint</vt:lpstr>
      <vt:lpstr>Полигон частот — </vt:lpstr>
      <vt:lpstr>Презентация PowerPoint</vt:lpstr>
      <vt:lpstr>Презентация PowerPoint</vt:lpstr>
      <vt:lpstr>Круговая диаграмма </vt:lpstr>
      <vt:lpstr>Большие и мохнатые котики занимают место ближе к правому верхнему углу, а маленькие и лысые — в левом нижнем.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Маематическая статистика</dc:title>
  <dc:creator>Анна</dc:creator>
  <cp:lastModifiedBy>Анна</cp:lastModifiedBy>
  <cp:revision>10</cp:revision>
  <dcterms:created xsi:type="dcterms:W3CDTF">2023-10-25T16:56:01Z</dcterms:created>
  <dcterms:modified xsi:type="dcterms:W3CDTF">2023-10-25T17:19:23Z</dcterms:modified>
</cp:coreProperties>
</file>